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3.xml" ContentType="application/vnd.openxmlformats-officedocument.theme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theme/theme4.xml" ContentType="application/vnd.openxmlformats-officedocument.theme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  <p:sldMasterId id="2147483774" r:id="rId5"/>
    <p:sldMasterId id="2147483789" r:id="rId6"/>
    <p:sldMasterId id="2147483820" r:id="rId7"/>
    <p:sldMasterId id="2147483850" r:id="rId8"/>
  </p:sldMasterIdLst>
  <p:notesMasterIdLst>
    <p:notesMasterId r:id="rId15"/>
  </p:notesMasterIdLst>
  <p:sldIdLst>
    <p:sldId id="256" r:id="rId9"/>
    <p:sldId id="556" r:id="rId10"/>
    <p:sldId id="624" r:id="rId11"/>
    <p:sldId id="613" r:id="rId12"/>
    <p:sldId id="604" r:id="rId13"/>
    <p:sldId id="605" r:id="rId14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59D886A-321C-4BF7-A1C3-C9619CA0DC2C}">
          <p14:sldIdLst>
            <p14:sldId id="256"/>
            <p14:sldId id="556"/>
          </p14:sldIdLst>
        </p14:section>
        <p14:section name="Presentation" id="{6ECFEE84-0763-4195-A954-1A6BD7FD1EFF}">
          <p14:sldIdLst>
            <p14:sldId id="624"/>
            <p14:sldId id="613"/>
          </p14:sldIdLst>
        </p14:section>
        <p14:section name="Exit" id="{26D33BE0-B19C-465D-8801-1598009CC099}">
          <p14:sldIdLst>
            <p14:sldId id="604"/>
            <p14:sldId id="60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h Sterling" initials="JS" lastIdx="1" clrIdx="0">
    <p:extLst>
      <p:ext uri="{19B8F6BF-5375-455C-9EA6-DF929625EA0E}">
        <p15:presenceInfo xmlns:p15="http://schemas.microsoft.com/office/powerpoint/2012/main" userId="S-1-5-21-2127521184-1604012920-1887927527-74330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96C"/>
    <a:srgbClr val="081C23"/>
    <a:srgbClr val="F15A29"/>
    <a:srgbClr val="92D050"/>
    <a:srgbClr val="AC75D5"/>
    <a:srgbClr val="7F498F"/>
    <a:srgbClr val="D5B8EA"/>
    <a:srgbClr val="0075C9"/>
    <a:srgbClr val="000000"/>
    <a:srgbClr val="1D43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81" autoAdjust="0"/>
    <p:restoredTop sz="55950" autoAdjust="0"/>
  </p:normalViewPr>
  <p:slideViewPr>
    <p:cSldViewPr snapToGrid="0">
      <p:cViewPr varScale="1">
        <p:scale>
          <a:sx n="52" d="100"/>
          <a:sy n="52" d="100"/>
        </p:scale>
        <p:origin x="1356" y="108"/>
      </p:cViewPr>
      <p:guideLst/>
    </p:cSldViewPr>
  </p:slideViewPr>
  <p:outlineViewPr>
    <p:cViewPr>
      <p:scale>
        <a:sx n="33" d="100"/>
        <a:sy n="33" d="100"/>
      </p:scale>
      <p:origin x="0" y="-494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2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EB326D8-4C38-4835-91AB-B79CDC0B07B3}" type="datetimeFigureOut">
              <a:rPr lang="en-US" smtClean="0"/>
              <a:t>2017-03-26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C52CFDC-D2D5-4B9F-BA75-89F771E01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07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951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915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148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2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res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Picture 8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6" name="Presenter"/>
          <p:cNvSpPr txBox="1">
            <a:spLocks/>
          </p:cNvSpPr>
          <p:nvPr/>
        </p:nvSpPr>
        <p:spPr>
          <a:xfrm>
            <a:off x="6342214" y="5233033"/>
            <a:ext cx="5669955" cy="1095241"/>
          </a:xfrm>
          <a:prstGeom prst="rect">
            <a:avLst/>
          </a:prstGeom>
        </p:spPr>
        <p:txBody>
          <a:bodyPr vert="horz" wrap="square" lIns="228600" tIns="91400" rIns="146240" bIns="91400" rtlCol="0" anchor="t">
            <a:noAutofit/>
          </a:bodyPr>
          <a:lstStyle>
            <a:lvl1pPr algn="l" defTabSz="9324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lnSpc>
                <a:spcPts val="3000"/>
              </a:lnSpc>
              <a:spcBef>
                <a:spcPts val="0"/>
              </a:spcBef>
              <a:spcAft>
                <a:spcPts val="1199"/>
              </a:spcAft>
              <a:defRPr/>
            </a:pPr>
            <a:r>
              <a:rPr lang="en-US" sz="2200" dirty="0">
                <a:solidFill>
                  <a:srgbClr val="FFFFFF"/>
                </a:solidFill>
              </a:rPr>
              <a:t>Presenter</a:t>
            </a:r>
            <a:endParaRPr sz="2200" dirty="0">
              <a:solidFill>
                <a:srgbClr val="FFFFFF"/>
              </a:solidFill>
            </a:endParaRP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64042274"/>
      </p:ext>
    </p:extLst>
  </p:cSld>
  <p:clrMapOvr>
    <a:masterClrMapping/>
  </p:clrMapOvr>
  <p:transition>
    <p:fade/>
  </p:transition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rple Blank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82698"/>
      </p:ext>
    </p:extLst>
  </p:cSld>
  <p:clrMapOvr>
    <a:masterClrMapping/>
  </p:clrMapOvr>
  <p:transition>
    <p:fade/>
  </p:transition>
  <p:hf hdr="0" ft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805130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903415" y="6256216"/>
            <a:ext cx="2743200" cy="365125"/>
          </a:xfrm>
          <a:prstGeom prst="rect">
            <a:avLst/>
          </a:prstGeom>
        </p:spPr>
        <p:txBody>
          <a:bodyPr/>
          <a:lstStyle/>
          <a:p>
            <a:pPr algn="r" defTabSz="914225">
              <a:defRPr/>
            </a:pPr>
            <a:fld id="{0A164282-434E-41D4-9582-783D542A7B68}" type="slidenum">
              <a:rPr lang="en-US" sz="2000" smtClean="0">
                <a:solidFill>
                  <a:srgbClr val="289FD7"/>
                </a:solidFill>
                <a:latin typeface="Segoe UI Light"/>
              </a:rPr>
              <a:pPr algn="r" defTabSz="914225">
                <a:defRPr/>
              </a:pPr>
              <a:t>‹#›</a:t>
            </a:fld>
            <a:endParaRPr lang="en-US" sz="2000">
              <a:solidFill>
                <a:srgbClr val="289FD7"/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321835516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6176" y="2816940"/>
            <a:ext cx="11034445" cy="2387600"/>
          </a:xfrm>
        </p:spPr>
        <p:txBody>
          <a:bodyPr anchor="b">
            <a:noAutofit/>
          </a:bodyPr>
          <a:lstStyle>
            <a:lvl1pPr algn="l">
              <a:defRPr sz="2389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311199142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34" tIns="143387" rIns="179234" bIns="1433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751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735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9930706" y="6006587"/>
            <a:ext cx="1813243" cy="387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418935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111780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4747397"/>
      </p:ext>
    </p:extLst>
  </p:cSld>
  <p:clrMapOvr>
    <a:masterClrMapping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857891"/>
      </p:ext>
    </p:extLst>
  </p:cSld>
  <p:clrMapOvr>
    <a:masterClrMapping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400927"/>
      </p:ext>
    </p:extLst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0686654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2" name="Body"/>
          <p:cNvSpPr>
            <a:spLocks noGrp="1"/>
          </p:cNvSpPr>
          <p:nvPr>
            <p:ph type="body" sz="quarter" idx="11"/>
          </p:nvPr>
        </p:nvSpPr>
        <p:spPr>
          <a:xfrm>
            <a:off x="373985" y="4824404"/>
            <a:ext cx="6750030" cy="1139825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1pPr>
            <a:lvl2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2pPr>
            <a:lvl3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3pPr>
            <a:lvl4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4pPr>
            <a:lvl5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628345"/>
      </p:ext>
    </p:extLst>
  </p:cSld>
  <p:clrMapOvr>
    <a:masterClrMapping/>
  </p:clrMapOvr>
  <p:transition>
    <p:fade/>
  </p:transition>
  <p:hf hdr="0" ftr="0" dt="0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buNone/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406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None/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</a:pPr>
            <a:r>
              <a:rPr lang="en-US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447306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3529" kern="1200" dirty="0" smtClean="0">
                <a:gradFill>
                  <a:gsLst>
                    <a:gs pos="1299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985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2138916"/>
      </p:ext>
    </p:extLst>
  </p:cSld>
  <p:clrMapOvr>
    <a:masterClrMapping/>
  </p:clrMapOvr>
  <p:transition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797151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32323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9930706" y="6006587"/>
            <a:ext cx="1813243" cy="3871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34694402"/>
      </p:ext>
    </p:extLst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rgbClr val="404040"/>
                    </a:gs>
                    <a:gs pos="100000">
                      <a:srgbClr val="404040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05" y="3085694"/>
            <a:ext cx="3227129" cy="6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439621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3514450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9074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3194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38053"/>
      </p:ext>
    </p:extLst>
  </p:cSld>
  <p:clrMapOvr>
    <a:masterClrMapping/>
  </p:clrMapOvr>
  <p:transition>
    <p:fade/>
  </p:transition>
  <p:hf hdr="0" ft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7467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0501599"/>
      </p:ext>
    </p:extLst>
  </p:cSld>
  <p:clrMapOvr>
    <a:masterClrMapping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798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112" indent="0" algn="ctr">
              <a:buNone/>
              <a:defRPr sz="2800"/>
            </a:lvl2pPr>
            <a:lvl3pPr marL="914225" indent="0" algn="ctr">
              <a:buNone/>
              <a:defRPr sz="2400"/>
            </a:lvl3pPr>
            <a:lvl4pPr marL="1371337" indent="0" algn="ctr">
              <a:buNone/>
              <a:defRPr sz="2000"/>
            </a:lvl4pPr>
            <a:lvl5pPr marL="1828449" indent="0" algn="ctr">
              <a:buNone/>
              <a:defRPr sz="2000"/>
            </a:lvl5pPr>
            <a:lvl6pPr marL="2285561" indent="0" algn="ctr">
              <a:buNone/>
              <a:defRPr sz="2000"/>
            </a:lvl6pPr>
            <a:lvl7pPr marL="2742674" indent="0" algn="ctr">
              <a:buNone/>
              <a:defRPr sz="2000"/>
            </a:lvl7pPr>
            <a:lvl8pPr marL="3199785" indent="0" algn="ctr">
              <a:buNone/>
              <a:defRPr sz="2000"/>
            </a:lvl8pPr>
            <a:lvl9pPr marL="3656897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fld id="{683C0046-3368-4DD4-96D6-CD0FF2C1233E}" type="datetimeFigureOut">
              <a:rPr lang="en-IN" smtClean="0"/>
              <a:pPr defTabSz="914367"/>
              <a:t>26-03-2017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defTabSz="914367"/>
            <a:fld id="{1F6B3001-8C1E-45A3-9010-27210849299D}" type="slidenum">
              <a:rPr lang="en-IN" smtClean="0"/>
              <a:pPr defTabSz="914367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9133495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6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1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683C0046-3368-4DD4-96D6-CD0FF2C1233E}" type="datetimeFigureOut">
              <a:rPr lang="en-IN" smtClean="0">
                <a:solidFill>
                  <a:srgbClr val="404040"/>
                </a:solidFill>
              </a:rPr>
              <a:pPr defTabSz="914367"/>
              <a:t>26-03-2017</a:t>
            </a:fld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914367"/>
            <a:fld id="{1F6B3001-8C1E-45A3-9010-27210849299D}" type="slidenum">
              <a:rPr lang="en-IN" smtClean="0">
                <a:solidFill>
                  <a:srgbClr val="404040"/>
                </a:solidFill>
              </a:rPr>
              <a:pPr defTabSz="914367"/>
              <a:t>‹#›</a:t>
            </a:fld>
            <a:endParaRPr lang="en-IN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6884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F12952B5-7A2F-4CC8-B7CE-9234E21C2837}" type="datetimeFigureOut">
              <a:rPr lang="en-US" smtClean="0">
                <a:solidFill>
                  <a:srgbClr val="404040"/>
                </a:solidFill>
              </a:rPr>
              <a:pPr defTabSz="914367"/>
              <a:t>2017-03-26</a:t>
            </a:fld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457112"/>
            <a:fld id="{D57F1E4F-1CFF-5643-939E-217C01CDF565}" type="slidenum">
              <a:rPr lang="en-US" smtClean="0">
                <a:gradFill>
                  <a:gsLst>
                    <a:gs pos="0">
                      <a:srgbClr val="0071BC"/>
                    </a:gs>
                    <a:gs pos="100000">
                      <a:srgbClr val="0071BC">
                        <a:lumMod val="75000"/>
                      </a:srgbClr>
                    </a:gs>
                  </a:gsLst>
                  <a:lin ang="5400000" scaled="0"/>
                </a:gradFill>
              </a:rPr>
              <a:pPr defTabSz="457112"/>
              <a:t>‹#›</a:t>
            </a:fld>
            <a:endParaRPr lang="en-US" dirty="0">
              <a:gradFill>
                <a:gsLst>
                  <a:gs pos="0">
                    <a:srgbClr val="0071BC"/>
                  </a:gs>
                  <a:gs pos="100000">
                    <a:srgbClr val="0071BC">
                      <a:lumMod val="75000"/>
                    </a:srgbClr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14740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800163"/>
      </p:ext>
    </p:extLst>
  </p:cSld>
  <p:clrMapOvr>
    <a:masterClrMapping/>
  </p:clrMapOvr>
  <p:transition>
    <p:fade/>
  </p:transition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712" y="2193928"/>
            <a:ext cx="9976860" cy="2719388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5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12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71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Bottom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518612" y="5576547"/>
            <a:ext cx="806906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19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80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3398139" y="684717"/>
            <a:ext cx="8625516" cy="4420683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87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15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Box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Azure Light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02528917"/>
      </p:ext>
    </p:extLst>
  </p:cSld>
  <p:clrMapOvr>
    <a:masterClrMapping/>
  </p:clrMapOvr>
  <p:transition>
    <p:fade/>
  </p:transition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391" y="2317689"/>
            <a:ext cx="11614318" cy="4083112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" name="White Background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2121408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4" name="Subhead"/>
          <p:cNvSpPr txBox="1">
            <a:spLocks/>
          </p:cNvSpPr>
          <p:nvPr/>
        </p:nvSpPr>
        <p:spPr>
          <a:xfrm>
            <a:off x="274390" y="1415481"/>
            <a:ext cx="9875336" cy="923922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4000" dirty="0">
                <a:solidFill>
                  <a:schemeClr val="tx2"/>
                </a:solidFill>
              </a:rPr>
              <a:t>Subhead</a:t>
            </a:r>
          </a:p>
        </p:txBody>
      </p:sp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068623843"/>
      </p:ext>
    </p:extLst>
  </p:cSld>
  <p:clrMapOvr>
    <a:masterClrMapping/>
  </p:clrMapOvr>
  <p:transition>
    <p:fade/>
  </p:transition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320439354"/>
      </p:ext>
    </p:extLst>
  </p:cSld>
  <p:clrMapOvr>
    <a:masterClrMapping/>
  </p:clrMapOvr>
  <p:transition>
    <p:fade/>
  </p:transition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52402"/>
      </p:ext>
    </p:extLst>
  </p:cSld>
  <p:clrMapOvr>
    <a:masterClrMapping/>
  </p:clrMapOvr>
  <p:transition>
    <p:fade/>
  </p:transition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Body"/>
          <p:cNvSpPr>
            <a:spLocks noGrp="1"/>
          </p:cNvSpPr>
          <p:nvPr>
            <p:ph sz="quarter" idx="10"/>
          </p:nvPr>
        </p:nvSpPr>
        <p:spPr>
          <a:xfrm>
            <a:off x="2103900" y="1828800"/>
            <a:ext cx="8743227" cy="4343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114950"/>
      </p:ext>
    </p:extLst>
  </p:cSld>
  <p:clrMapOvr>
    <a:masterClrMapping/>
  </p:clrMapOvr>
  <p:transition>
    <p:fade/>
  </p:transition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56859"/>
      </p:ext>
    </p:extLst>
  </p:cSld>
  <p:clrMapOvr>
    <a:masterClrMapping/>
  </p:clrMapOvr>
  <p:transition>
    <p:fade/>
  </p:transition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 hasCustomPrompt="1"/>
          </p:nvPr>
        </p:nvSpPr>
        <p:spPr>
          <a:xfrm>
            <a:off x="1052741" y="2970214"/>
            <a:ext cx="10086517" cy="917575"/>
          </a:xfrm>
          <a:prstGeom prst="rect">
            <a:avLst/>
          </a:prstGeom>
        </p:spPr>
        <p:txBody>
          <a:bodyPr/>
          <a:lstStyle>
            <a:lvl1pPr algn="ctr">
              <a:defRPr sz="6000">
                <a:solidFill>
                  <a:srgbClr val="92D050"/>
                </a:solidFill>
              </a:defRPr>
            </a:lvl1pPr>
          </a:lstStyle>
          <a:p>
            <a:r>
              <a:rPr lang="en-US" sz="5400" dirty="0">
                <a:solidFill>
                  <a:srgbClr val="92D050"/>
                </a:solidFill>
              </a:rPr>
              <a:t>Demo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4" name="Picture 3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15409"/>
      </p:ext>
    </p:extLst>
  </p:cSld>
  <p:clrMapOvr>
    <a:masterClrMapping/>
  </p:clrMapOvr>
  <p:transition>
    <p:fade/>
  </p:transition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5996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27199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52442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8884871" y="-1"/>
            <a:ext cx="3307130" cy="6855083"/>
          </a:xfrm>
          <a:prstGeom prst="rect">
            <a:avLst/>
          </a:prstGeom>
          <a:solidFill>
            <a:srgbClr val="00AEE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6" name="Rounded Rectangle 29"/>
          <p:cNvSpPr/>
          <p:nvPr userDrawn="1"/>
        </p:nvSpPr>
        <p:spPr bwMode="black">
          <a:xfrm>
            <a:off x="9884269" y="1944139"/>
            <a:ext cx="1308334" cy="3044320"/>
          </a:xfrm>
          <a:custGeom>
            <a:avLst/>
            <a:gdLst/>
            <a:ahLst/>
            <a:cxnLst/>
            <a:rect l="l" t="t" r="r" b="b"/>
            <a:pathLst>
              <a:path w="2136009" h="4350877">
                <a:moveTo>
                  <a:pt x="111238" y="2095565"/>
                </a:moveTo>
                <a:cubicBezTo>
                  <a:pt x="168383" y="2095565"/>
                  <a:pt x="215464" y="2138656"/>
                  <a:pt x="221204" y="2194180"/>
                </a:cubicBezTo>
                <a:lnTo>
                  <a:pt x="222888" y="2194180"/>
                </a:lnTo>
                <a:cubicBezTo>
                  <a:pt x="222888" y="2661471"/>
                  <a:pt x="601700" y="3040283"/>
                  <a:pt x="1068991" y="3040283"/>
                </a:cubicBezTo>
                <a:cubicBezTo>
                  <a:pt x="1530017" y="3040283"/>
                  <a:pt x="1904922" y="2671559"/>
                  <a:pt x="1914148" y="2212909"/>
                </a:cubicBezTo>
                <a:cubicBezTo>
                  <a:pt x="1913589" y="2210904"/>
                  <a:pt x="1913533" y="2208860"/>
                  <a:pt x="1913533" y="2206803"/>
                </a:cubicBezTo>
                <a:cubicBezTo>
                  <a:pt x="1913533" y="2145368"/>
                  <a:pt x="1963336" y="2095565"/>
                  <a:pt x="2024771" y="2095565"/>
                </a:cubicBezTo>
                <a:cubicBezTo>
                  <a:pt x="2081917" y="2095565"/>
                  <a:pt x="2128997" y="2138656"/>
                  <a:pt x="2134737" y="2194180"/>
                </a:cubicBezTo>
                <a:lnTo>
                  <a:pt x="2136009" y="2194180"/>
                </a:lnTo>
                <a:lnTo>
                  <a:pt x="2135585" y="2202590"/>
                </a:lnTo>
                <a:cubicBezTo>
                  <a:pt x="2135983" y="2203980"/>
                  <a:pt x="2136009" y="2205388"/>
                  <a:pt x="2136009" y="2206803"/>
                </a:cubicBezTo>
                <a:lnTo>
                  <a:pt x="2134732" y="2219472"/>
                </a:lnTo>
                <a:cubicBezTo>
                  <a:pt x="2123259" y="2751175"/>
                  <a:pt x="1722042" y="3186685"/>
                  <a:pt x="1205164" y="3251541"/>
                </a:cubicBezTo>
                <a:lnTo>
                  <a:pt x="1205164" y="3820541"/>
                </a:lnTo>
                <a:lnTo>
                  <a:pt x="1457555" y="3820541"/>
                </a:lnTo>
                <a:cubicBezTo>
                  <a:pt x="1604003" y="3820541"/>
                  <a:pt x="1722723" y="3939261"/>
                  <a:pt x="1722723" y="4085709"/>
                </a:cubicBezTo>
                <a:lnTo>
                  <a:pt x="1722722" y="4085709"/>
                </a:lnTo>
                <a:cubicBezTo>
                  <a:pt x="1722722" y="4232157"/>
                  <a:pt x="1604002" y="4350877"/>
                  <a:pt x="1457554" y="4350877"/>
                </a:cubicBezTo>
                <a:lnTo>
                  <a:pt x="678455" y="4350876"/>
                </a:lnTo>
                <a:cubicBezTo>
                  <a:pt x="532007" y="4350876"/>
                  <a:pt x="413288" y="4232157"/>
                  <a:pt x="413287" y="4085709"/>
                </a:cubicBezTo>
                <a:cubicBezTo>
                  <a:pt x="413288" y="3939261"/>
                  <a:pt x="532007" y="3820541"/>
                  <a:pt x="678455" y="3820541"/>
                </a:cubicBezTo>
                <a:lnTo>
                  <a:pt x="930844" y="3820541"/>
                </a:lnTo>
                <a:lnTo>
                  <a:pt x="930844" y="3251239"/>
                </a:lnTo>
                <a:cubicBezTo>
                  <a:pt x="419935" y="3186221"/>
                  <a:pt x="22536" y="2758927"/>
                  <a:pt x="4029" y="2234922"/>
                </a:cubicBezTo>
                <a:cubicBezTo>
                  <a:pt x="1255" y="2226017"/>
                  <a:pt x="0" y="2216556"/>
                  <a:pt x="0" y="2206803"/>
                </a:cubicBezTo>
                <a:cubicBezTo>
                  <a:pt x="0" y="2145368"/>
                  <a:pt x="49803" y="2095565"/>
                  <a:pt x="111238" y="2095565"/>
                </a:cubicBezTo>
                <a:close/>
                <a:moveTo>
                  <a:pt x="1050366" y="0"/>
                </a:moveTo>
                <a:lnTo>
                  <a:pt x="1085642" y="0"/>
                </a:lnTo>
                <a:cubicBezTo>
                  <a:pt x="1458724" y="0"/>
                  <a:pt x="1761980" y="298955"/>
                  <a:pt x="1767734" y="670400"/>
                </a:cubicBezTo>
                <a:lnTo>
                  <a:pt x="1582354" y="670400"/>
                </a:lnTo>
                <a:cubicBezTo>
                  <a:pt x="1489769" y="670400"/>
                  <a:pt x="1414714" y="745455"/>
                  <a:pt x="1414714" y="838040"/>
                </a:cubicBezTo>
                <a:cubicBezTo>
                  <a:pt x="1414714" y="930625"/>
                  <a:pt x="1489769" y="1005680"/>
                  <a:pt x="1582354" y="1005680"/>
                </a:cubicBezTo>
                <a:lnTo>
                  <a:pt x="1769044" y="1005680"/>
                </a:lnTo>
                <a:lnTo>
                  <a:pt x="1769044" y="1319453"/>
                </a:lnTo>
                <a:lnTo>
                  <a:pt x="1582354" y="1319453"/>
                </a:lnTo>
                <a:cubicBezTo>
                  <a:pt x="1489769" y="1319453"/>
                  <a:pt x="1414714" y="1394508"/>
                  <a:pt x="1414714" y="1487093"/>
                </a:cubicBezTo>
                <a:cubicBezTo>
                  <a:pt x="1414714" y="1579678"/>
                  <a:pt x="1489769" y="1654733"/>
                  <a:pt x="1582354" y="1654733"/>
                </a:cubicBezTo>
                <a:lnTo>
                  <a:pt x="1769044" y="1654733"/>
                </a:lnTo>
                <a:lnTo>
                  <a:pt x="1769044" y="1968506"/>
                </a:lnTo>
                <a:lnTo>
                  <a:pt x="1582354" y="1968506"/>
                </a:lnTo>
                <a:cubicBezTo>
                  <a:pt x="1489769" y="1968506"/>
                  <a:pt x="1414714" y="2043561"/>
                  <a:pt x="1414714" y="2136146"/>
                </a:cubicBezTo>
                <a:cubicBezTo>
                  <a:pt x="1414714" y="2228731"/>
                  <a:pt x="1489769" y="2303786"/>
                  <a:pt x="1582354" y="2303786"/>
                </a:cubicBezTo>
                <a:lnTo>
                  <a:pt x="1758275" y="2303786"/>
                </a:lnTo>
                <a:cubicBezTo>
                  <a:pt x="1709241" y="2630669"/>
                  <a:pt x="1426601" y="2880360"/>
                  <a:pt x="1085642" y="2880360"/>
                </a:cubicBezTo>
                <a:lnTo>
                  <a:pt x="1050366" y="2880360"/>
                </a:lnTo>
                <a:cubicBezTo>
                  <a:pt x="709407" y="2880360"/>
                  <a:pt x="426767" y="2630669"/>
                  <a:pt x="377733" y="2303786"/>
                </a:cubicBezTo>
                <a:lnTo>
                  <a:pt x="549845" y="2303786"/>
                </a:lnTo>
                <a:cubicBezTo>
                  <a:pt x="642430" y="2303786"/>
                  <a:pt x="717485" y="2228731"/>
                  <a:pt x="717485" y="2136146"/>
                </a:cubicBezTo>
                <a:cubicBezTo>
                  <a:pt x="717485" y="2043561"/>
                  <a:pt x="642430" y="1968506"/>
                  <a:pt x="549845" y="1968506"/>
                </a:cubicBezTo>
                <a:lnTo>
                  <a:pt x="366964" y="1968506"/>
                </a:lnTo>
                <a:lnTo>
                  <a:pt x="366964" y="1654733"/>
                </a:lnTo>
                <a:lnTo>
                  <a:pt x="549845" y="1654733"/>
                </a:lnTo>
                <a:cubicBezTo>
                  <a:pt x="642430" y="1654733"/>
                  <a:pt x="717485" y="1579678"/>
                  <a:pt x="717485" y="1487093"/>
                </a:cubicBezTo>
                <a:cubicBezTo>
                  <a:pt x="717485" y="1394508"/>
                  <a:pt x="642430" y="1319453"/>
                  <a:pt x="549845" y="1319453"/>
                </a:cubicBezTo>
                <a:lnTo>
                  <a:pt x="366964" y="1319453"/>
                </a:lnTo>
                <a:lnTo>
                  <a:pt x="366964" y="1005680"/>
                </a:lnTo>
                <a:lnTo>
                  <a:pt x="549845" y="1005680"/>
                </a:lnTo>
                <a:cubicBezTo>
                  <a:pt x="642430" y="1005680"/>
                  <a:pt x="717485" y="930625"/>
                  <a:pt x="717485" y="838040"/>
                </a:cubicBezTo>
                <a:cubicBezTo>
                  <a:pt x="717485" y="745455"/>
                  <a:pt x="642430" y="670400"/>
                  <a:pt x="549845" y="670400"/>
                </a:cubicBezTo>
                <a:lnTo>
                  <a:pt x="368275" y="670400"/>
                </a:lnTo>
                <a:cubicBezTo>
                  <a:pt x="374028" y="298955"/>
                  <a:pt x="677284" y="0"/>
                  <a:pt x="1050366" y="0"/>
                </a:cubicBezTo>
                <a:close/>
              </a:path>
            </a:pathLst>
          </a:cu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630" tIns="46630" rIns="4663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5"/>
          <p:cNvSpPr>
            <a:spLocks noGrp="1"/>
          </p:cNvSpPr>
          <p:nvPr>
            <p:ph type="title" idx="4294967295"/>
          </p:nvPr>
        </p:nvSpPr>
        <p:spPr>
          <a:xfrm>
            <a:off x="461264" y="158735"/>
            <a:ext cx="3694118" cy="241389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8800"/>
            </a:lvl1pPr>
          </a:lstStyle>
          <a:p>
            <a:r>
              <a:rPr lang="en-US" sz="8798" dirty="0">
                <a:solidFill>
                  <a:schemeClr val="bg1">
                    <a:alpha val="99000"/>
                  </a:schemeClr>
                </a:solidFill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25794632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0" y="2194768"/>
            <a:ext cx="12192001" cy="1081833"/>
          </a:xfrm>
          <a:prstGeom prst="rect">
            <a:avLst/>
          </a:prstGeom>
        </p:spPr>
        <p:txBody>
          <a:bodyPr/>
          <a:lstStyle>
            <a:lvl1pPr algn="ctr">
              <a:defRPr lang="en-US" sz="5400" b="0" kern="1200" cap="none" spc="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Presenter"/>
          <p:cNvSpPr>
            <a:spLocks noGrp="1"/>
          </p:cNvSpPr>
          <p:nvPr>
            <p:ph type="body" sz="quarter" idx="10" hasCustomPrompt="1"/>
          </p:nvPr>
        </p:nvSpPr>
        <p:spPr>
          <a:xfrm>
            <a:off x="-1588" y="3276600"/>
            <a:ext cx="12192000" cy="990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200" b="0" kern="1200" cap="none" spc="-102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</p:txBody>
      </p:sp>
    </p:spTree>
    <p:extLst>
      <p:ext uri="{BB962C8B-B14F-4D97-AF65-F5344CB8AC3E}">
        <p14:creationId xmlns:p14="http://schemas.microsoft.com/office/powerpoint/2010/main" val="2153966380"/>
      </p:ext>
    </p:extLst>
  </p:cSld>
  <p:clrMapOvr>
    <a:masterClrMapping/>
  </p:clrMapOvr>
  <p:transition>
    <p:fade/>
  </p:transition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5"/>
            <a:ext cx="12192000" cy="685216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0187268" y="-1"/>
            <a:ext cx="2004732" cy="6855083"/>
          </a:xfrm>
          <a:prstGeom prst="rect">
            <a:avLst/>
          </a:prstGeom>
          <a:solidFill>
            <a:srgbClr val="8CC6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9" name="Freeform 64"/>
          <p:cNvSpPr>
            <a:spLocks noEditPoints="1"/>
          </p:cNvSpPr>
          <p:nvPr userDrawn="1"/>
        </p:nvSpPr>
        <p:spPr bwMode="black">
          <a:xfrm flipH="1">
            <a:off x="10598291" y="233151"/>
            <a:ext cx="1182686" cy="908302"/>
          </a:xfrm>
          <a:custGeom>
            <a:avLst/>
            <a:gdLst>
              <a:gd name="T0" fmla="*/ 12 w 221"/>
              <a:gd name="T1" fmla="*/ 104 h 170"/>
              <a:gd name="T2" fmla="*/ 6 w 221"/>
              <a:gd name="T3" fmla="*/ 103 h 170"/>
              <a:gd name="T4" fmla="*/ 2 w 221"/>
              <a:gd name="T5" fmla="*/ 108 h 170"/>
              <a:gd name="T6" fmla="*/ 10 w 221"/>
              <a:gd name="T7" fmla="*/ 141 h 170"/>
              <a:gd name="T8" fmla="*/ 16 w 221"/>
              <a:gd name="T9" fmla="*/ 143 h 170"/>
              <a:gd name="T10" fmla="*/ 21 w 221"/>
              <a:gd name="T11" fmla="*/ 139 h 170"/>
              <a:gd name="T12" fmla="*/ 12 w 221"/>
              <a:gd name="T13" fmla="*/ 104 h 170"/>
              <a:gd name="T14" fmla="*/ 185 w 221"/>
              <a:gd name="T15" fmla="*/ 8 h 170"/>
              <a:gd name="T16" fmla="*/ 219 w 221"/>
              <a:gd name="T17" fmla="*/ 136 h 170"/>
              <a:gd name="T18" fmla="*/ 209 w 221"/>
              <a:gd name="T19" fmla="*/ 139 h 170"/>
              <a:gd name="T20" fmla="*/ 175 w 221"/>
              <a:gd name="T21" fmla="*/ 10 h 170"/>
              <a:gd name="T22" fmla="*/ 185 w 221"/>
              <a:gd name="T23" fmla="*/ 8 h 170"/>
              <a:gd name="T24" fmla="*/ 104 w 221"/>
              <a:gd name="T25" fmla="*/ 170 h 170"/>
              <a:gd name="T26" fmla="*/ 85 w 221"/>
              <a:gd name="T27" fmla="*/ 170 h 170"/>
              <a:gd name="T28" fmla="*/ 63 w 221"/>
              <a:gd name="T29" fmla="*/ 143 h 170"/>
              <a:gd name="T30" fmla="*/ 73 w 221"/>
              <a:gd name="T31" fmla="*/ 143 h 170"/>
              <a:gd name="T32" fmla="*/ 85 w 221"/>
              <a:gd name="T33" fmla="*/ 157 h 170"/>
              <a:gd name="T34" fmla="*/ 104 w 221"/>
              <a:gd name="T35" fmla="*/ 157 h 170"/>
              <a:gd name="T36" fmla="*/ 116 w 221"/>
              <a:gd name="T37" fmla="*/ 143 h 170"/>
              <a:gd name="T38" fmla="*/ 128 w 221"/>
              <a:gd name="T39" fmla="*/ 143 h 170"/>
              <a:gd name="T40" fmla="*/ 104 w 221"/>
              <a:gd name="T41" fmla="*/ 170 h 170"/>
              <a:gd name="T42" fmla="*/ 18 w 221"/>
              <a:gd name="T43" fmla="*/ 102 h 170"/>
              <a:gd name="T44" fmla="*/ 168 w 221"/>
              <a:gd name="T45" fmla="*/ 16 h 170"/>
              <a:gd name="T46" fmla="*/ 172 w 221"/>
              <a:gd name="T47" fmla="*/ 30 h 170"/>
              <a:gd name="T48" fmla="*/ 20 w 221"/>
              <a:gd name="T49" fmla="*/ 109 h 170"/>
              <a:gd name="T50" fmla="*/ 18 w 221"/>
              <a:gd name="T51" fmla="*/ 102 h 170"/>
              <a:gd name="T52" fmla="*/ 185 w 221"/>
              <a:gd name="T53" fmla="*/ 79 h 170"/>
              <a:gd name="T54" fmla="*/ 201 w 221"/>
              <a:gd name="T55" fmla="*/ 137 h 170"/>
              <a:gd name="T56" fmla="*/ 28 w 221"/>
              <a:gd name="T57" fmla="*/ 138 h 170"/>
              <a:gd name="T58" fmla="*/ 24 w 221"/>
              <a:gd name="T59" fmla="*/ 122 h 170"/>
              <a:gd name="T60" fmla="*/ 185 w 221"/>
              <a:gd name="T61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1" h="170">
                <a:moveTo>
                  <a:pt x="12" y="104"/>
                </a:moveTo>
                <a:cubicBezTo>
                  <a:pt x="6" y="103"/>
                  <a:pt x="6" y="103"/>
                  <a:pt x="6" y="103"/>
                </a:cubicBezTo>
                <a:cubicBezTo>
                  <a:pt x="3" y="103"/>
                  <a:pt x="0" y="104"/>
                  <a:pt x="2" y="108"/>
                </a:cubicBezTo>
                <a:cubicBezTo>
                  <a:pt x="10" y="141"/>
                  <a:pt x="10" y="141"/>
                  <a:pt x="10" y="141"/>
                </a:cubicBezTo>
                <a:cubicBezTo>
                  <a:pt x="12" y="145"/>
                  <a:pt x="14" y="144"/>
                  <a:pt x="16" y="143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12" y="104"/>
                  <a:pt x="12" y="104"/>
                  <a:pt x="12" y="104"/>
                </a:cubicBezTo>
                <a:close/>
                <a:moveTo>
                  <a:pt x="185" y="8"/>
                </a:moveTo>
                <a:cubicBezTo>
                  <a:pt x="219" y="136"/>
                  <a:pt x="219" y="136"/>
                  <a:pt x="219" y="136"/>
                </a:cubicBezTo>
                <a:cubicBezTo>
                  <a:pt x="221" y="143"/>
                  <a:pt x="211" y="146"/>
                  <a:pt x="209" y="139"/>
                </a:cubicBezTo>
                <a:cubicBezTo>
                  <a:pt x="175" y="10"/>
                  <a:pt x="175" y="10"/>
                  <a:pt x="175" y="10"/>
                </a:cubicBezTo>
                <a:cubicBezTo>
                  <a:pt x="173" y="3"/>
                  <a:pt x="183" y="0"/>
                  <a:pt x="185" y="8"/>
                </a:cubicBezTo>
                <a:close/>
                <a:moveTo>
                  <a:pt x="104" y="170"/>
                </a:moveTo>
                <a:cubicBezTo>
                  <a:pt x="85" y="170"/>
                  <a:pt x="85" y="170"/>
                  <a:pt x="85" y="170"/>
                </a:cubicBezTo>
                <a:cubicBezTo>
                  <a:pt x="69" y="170"/>
                  <a:pt x="62" y="156"/>
                  <a:pt x="63" y="143"/>
                </a:cubicBezTo>
                <a:cubicBezTo>
                  <a:pt x="73" y="143"/>
                  <a:pt x="73" y="143"/>
                  <a:pt x="73" y="143"/>
                </a:cubicBezTo>
                <a:cubicBezTo>
                  <a:pt x="73" y="150"/>
                  <a:pt x="77" y="157"/>
                  <a:pt x="85" y="157"/>
                </a:cubicBezTo>
                <a:cubicBezTo>
                  <a:pt x="104" y="157"/>
                  <a:pt x="104" y="157"/>
                  <a:pt x="104" y="157"/>
                </a:cubicBezTo>
                <a:cubicBezTo>
                  <a:pt x="112" y="157"/>
                  <a:pt x="116" y="150"/>
                  <a:pt x="116" y="143"/>
                </a:cubicBezTo>
                <a:cubicBezTo>
                  <a:pt x="128" y="143"/>
                  <a:pt x="128" y="143"/>
                  <a:pt x="128" y="143"/>
                </a:cubicBezTo>
                <a:cubicBezTo>
                  <a:pt x="128" y="156"/>
                  <a:pt x="120" y="170"/>
                  <a:pt x="104" y="170"/>
                </a:cubicBezTo>
                <a:close/>
                <a:moveTo>
                  <a:pt x="18" y="102"/>
                </a:moveTo>
                <a:cubicBezTo>
                  <a:pt x="168" y="16"/>
                  <a:pt x="168" y="16"/>
                  <a:pt x="168" y="16"/>
                </a:cubicBezTo>
                <a:cubicBezTo>
                  <a:pt x="172" y="30"/>
                  <a:pt x="172" y="30"/>
                  <a:pt x="172" y="30"/>
                </a:cubicBezTo>
                <a:cubicBezTo>
                  <a:pt x="20" y="109"/>
                  <a:pt x="20" y="109"/>
                  <a:pt x="20" y="109"/>
                </a:cubicBezTo>
                <a:cubicBezTo>
                  <a:pt x="18" y="102"/>
                  <a:pt x="18" y="102"/>
                  <a:pt x="18" y="102"/>
                </a:cubicBezTo>
                <a:close/>
                <a:moveTo>
                  <a:pt x="185" y="79"/>
                </a:moveTo>
                <a:cubicBezTo>
                  <a:pt x="201" y="137"/>
                  <a:pt x="201" y="137"/>
                  <a:pt x="201" y="137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4" y="122"/>
                  <a:pt x="24" y="122"/>
                  <a:pt x="24" y="122"/>
                </a:cubicBezTo>
                <a:cubicBezTo>
                  <a:pt x="185" y="79"/>
                  <a:pt x="185" y="79"/>
                  <a:pt x="185" y="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83943" tIns="41972" rIns="83943" bIns="41972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55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32" b="0" i="0" u="none" strike="noStrike" kern="0" cap="none" spc="0" normalizeH="0" baseline="0" noProof="0">
              <a:ln>
                <a:noFill/>
              </a:ln>
              <a:solidFill>
                <a:srgbClr val="292929"/>
              </a:solidFill>
              <a:effectLst/>
              <a:uLnTx/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9800" y="233151"/>
            <a:ext cx="9310688" cy="6416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5348906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00565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11651658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2554460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5863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33157441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6175194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99258061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92208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6009934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58740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4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316397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tatement"/>
          <p:cNvSpPr>
            <a:spLocks noGrp="1"/>
          </p:cNvSpPr>
          <p:nvPr>
            <p:ph type="ctrTitle" hasCustomPrompt="1"/>
          </p:nvPr>
        </p:nvSpPr>
        <p:spPr>
          <a:xfrm>
            <a:off x="769466" y="2709521"/>
            <a:ext cx="10722224" cy="1266359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8000"/>
            </a:lvl1pPr>
          </a:lstStyle>
          <a:p>
            <a:pPr algn="ctr"/>
            <a:r>
              <a:rPr lang="en-US" sz="7998" dirty="0"/>
              <a:t>Statement</a:t>
            </a:r>
          </a:p>
        </p:txBody>
      </p:sp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65487"/>
      </p:ext>
    </p:extLst>
  </p:cSld>
  <p:clrMapOvr>
    <a:masterClrMapping/>
  </p:clrMapOvr>
  <p:transition>
    <p:fade/>
  </p:transition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12264">
                      <a:schemeClr val="tx1">
                        <a:lumMod val="75000"/>
                        <a:lumOff val="25000"/>
                      </a:schemeClr>
                    </a:gs>
                    <a:gs pos="71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398293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  <a:p>
            <a:pPr marL="0" marR="0" lvl="1" indent="0" algn="l" defTabSz="89615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800"/>
              </a:spcAft>
              <a:buClr>
                <a:schemeClr val="tx1"/>
              </a:buClr>
              <a:buSzPct val="90000"/>
              <a:buFont typeface="Arial" pitchFamily="34" charset="0"/>
              <a:buNone/>
              <a:tabLst/>
            </a:pPr>
            <a:r>
              <a:rPr lang="en-US" dirty="0"/>
              <a:t>Second level</a:t>
            </a:r>
          </a:p>
          <a:p>
            <a:pPr marL="448077" lvl="2" indent="-224039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677299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8523609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876568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2732850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8184669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556"/>
            <a:ext cx="12185847" cy="685551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69239" y="2077801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287977" y="2980725"/>
            <a:ext cx="4248056" cy="76951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4902" spc="-123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Segoe UI Light"/>
                <a:cs typeface="Segoe UI" pitchFamily="34" charset="0"/>
              </a:rPr>
              <a:t>Spark the future.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2393776" y="4527712"/>
            <a:ext cx="2142257" cy="70161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May 4 – 8, 2015</a:t>
            </a:r>
            <a:b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</a:b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Chicago, IL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145" y="4008247"/>
            <a:ext cx="2445282" cy="37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196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6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878573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4809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20354">
                      <a:schemeClr val="tx2"/>
                    </a:gs>
                    <a:gs pos="40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959178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117385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72479"/>
      </p:ext>
    </p:extLst>
  </p:cSld>
  <p:clrMapOvr>
    <a:masterClrMapping/>
  </p:clrMapOvr>
  <p:transition>
    <p:fade/>
  </p:transition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 sz="3921">
                <a:gradFill>
                  <a:gsLst>
                    <a:gs pos="7080">
                      <a:schemeClr val="tx2"/>
                    </a:gs>
                    <a:gs pos="36283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6500314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2419009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365597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793855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86667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624639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12458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95069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4785989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6738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7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  <p:sp>
        <p:nvSpPr>
          <p:cNvPr id="4" name="Rectangle 3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925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04319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Blank">
    <p:bg>
      <p:bgPr>
        <a:solidFill>
          <a:srgbClr val="0040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44099"/>
      </p:ext>
    </p:extLst>
  </p:cSld>
  <p:clrMapOvr>
    <a:masterClrMapping/>
  </p:clrMapOvr>
  <p:transition>
    <p:fade/>
  </p:transition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5489773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51369091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4496007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30015278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1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562839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2257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0908836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122117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5528526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2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2206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40" y="1197323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9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4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45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1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1761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6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62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" y="0"/>
            <a:ext cx="12191377" cy="6858623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4773828"/>
            <a:ext cx="12192000" cy="2084172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16814">
                    <a:srgbClr val="FFFFFF"/>
                  </a:gs>
                  <a:gs pos="46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Text Box 3"/>
          <p:cNvSpPr txBox="1">
            <a:spLocks noChangeArrowheads="1"/>
          </p:cNvSpPr>
          <p:nvPr userDrawn="1"/>
        </p:nvSpPr>
        <p:spPr bwMode="white">
          <a:xfrm>
            <a:off x="7440623" y="6171616"/>
            <a:ext cx="4482123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algn="r" defTabSz="913850" eaLnBrk="0" hangingPunct="0"/>
            <a:r>
              <a:rPr lang="en-US" sz="686" dirty="0">
                <a:gradFill>
                  <a:gsLst>
                    <a:gs pos="12389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03" y="5471928"/>
            <a:ext cx="3227129" cy="6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8115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67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96" indent="-275431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964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043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121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156576"/>
      </p:ext>
    </p:extLst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260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-color bullete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7026086"/>
      </p:ext>
    </p:extLst>
  </p:cSld>
  <p:clrMapOvr>
    <a:masterClrMapping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1351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12" indent="0" algn="ctr">
              <a:buNone/>
              <a:defRPr sz="2000"/>
            </a:lvl2pPr>
            <a:lvl3pPr marL="914225" indent="0" algn="ctr">
              <a:buNone/>
              <a:defRPr sz="1800"/>
            </a:lvl3pPr>
            <a:lvl4pPr marL="1371337" indent="0" algn="ctr">
              <a:buNone/>
              <a:defRPr sz="1600"/>
            </a:lvl4pPr>
            <a:lvl5pPr marL="1828449" indent="0" algn="ctr">
              <a:buNone/>
              <a:defRPr sz="1600"/>
            </a:lvl5pPr>
            <a:lvl6pPr marL="2285561" indent="0" algn="ctr">
              <a:buNone/>
              <a:defRPr sz="1600"/>
            </a:lvl6pPr>
            <a:lvl7pPr marL="2742674" indent="0" algn="ctr">
              <a:buNone/>
              <a:defRPr sz="1600"/>
            </a:lvl7pPr>
            <a:lvl8pPr marL="3199785" indent="0" algn="ctr">
              <a:buNone/>
              <a:defRPr sz="1600"/>
            </a:lvl8pPr>
            <a:lvl9pPr marL="365689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09C114A1-8FDE-4200-AE8E-507EB38EA5EB}" type="datetimeFigureOut">
              <a:rPr lang="en-US" smtClean="0">
                <a:solidFill>
                  <a:srgbClr val="FFFFFF"/>
                </a:solidFill>
              </a:rPr>
              <a:pPr defTabSz="914367"/>
              <a:t>2017-03-26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BFDDA54F-9813-4853-ADA3-9C640D39AFDA}" type="slidenum">
              <a:rPr lang="en-US" smtClean="0">
                <a:solidFill>
                  <a:srgbClr val="FFFFFF"/>
                </a:solidFill>
              </a:rPr>
              <a:pPr defTabSz="914367"/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72297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0354018" y="6145571"/>
            <a:ext cx="1355629" cy="290715"/>
          </a:xfrm>
          <a:prstGeom prst="rect">
            <a:avLst/>
          </a:prstGeom>
        </p:spPr>
      </p:pic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474845"/>
      </p:ext>
    </p:extLst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9" y="6118623"/>
            <a:ext cx="1255413" cy="26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10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86447"/>
      </p:ext>
    </p:extLst>
  </p:cSld>
  <p:clrMapOvr>
    <a:masterClrMapping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0435341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81992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y Blank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7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25619"/>
      </p:ext>
    </p:extLst>
  </p:cSld>
  <p:clrMapOvr>
    <a:masterClrMapping/>
  </p:clrMapOvr>
  <p:transition>
    <p:fade/>
  </p:transition>
  <p:hf hdr="0" ft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3404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648398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01092"/>
      </p:ext>
    </p:extLst>
  </p:cSld>
  <p:clrMapOvr>
    <a:masterClrMapping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40362"/>
            <a:ext cx="9859116" cy="995838"/>
          </a:xfrm>
          <a:noFill/>
        </p:spPr>
        <p:txBody>
          <a:bodyPr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36308" y="3694460"/>
            <a:ext cx="9860674" cy="669927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010613" y="3429000"/>
            <a:ext cx="9686369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6308" y="4207039"/>
            <a:ext cx="9860674" cy="615609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353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Optional Title Role, Company</a:t>
            </a:r>
          </a:p>
        </p:txBody>
      </p:sp>
    </p:spTree>
    <p:extLst>
      <p:ext uri="{BB962C8B-B14F-4D97-AF65-F5344CB8AC3E}">
        <p14:creationId xmlns:p14="http://schemas.microsoft.com/office/powerpoint/2010/main" val="4211037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1.52668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44 -0.00045 L 1.52668E-6 -3.37267E-6 " pathEditMode="relative" rAng="0" ptsTypes="AA">
                                      <p:cBhvr>
                                        <p:cTn id="21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1.52668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0"/>
                  </p:stCondLst>
                  <p:childTnLst>
                    <p:animMotion origin="layout" path="M -0.03944 -0.00045 L 1.52668E-6 -3.37267E-6 " pathEditMode="relative" rAng="0" ptsTypes="AA">
                      <p:cBhvr>
                        <p:cTn dur="600" fill="hold"/>
                        <p:tgtEl>
                          <p:spTgt spid="11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75628" y="2240362"/>
            <a:ext cx="6947134" cy="995838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995859" y="3694460"/>
            <a:ext cx="6948232" cy="669927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170163" y="3429000"/>
            <a:ext cx="6204252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536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679535174"/>
      </p:ext>
    </p:extLst>
  </p:cSld>
  <p:clrMapOvr>
    <a:masterClrMapping/>
  </p:clrMapOvr>
  <p:transition>
    <p:fad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51114435"/>
      </p:ext>
    </p:extLst>
  </p:cSld>
  <p:clrMapOvr>
    <a:masterClrMapping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08112541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51171603"/>
      </p:ext>
    </p:extLst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9128700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Blank">
    <p:bg>
      <p:bgPr>
        <a:solidFill>
          <a:srgbClr val="0036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76168"/>
      </p:ext>
    </p:extLst>
  </p:cSld>
  <p:clrMapOvr>
    <a:masterClrMapping/>
  </p:clrMapOvr>
  <p:transition>
    <p:fade/>
  </p:transition>
  <p:hf hdr="0" ftr="0" dt="0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_BUILD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473946"/>
      </p:ext>
    </p:extLst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_BUILD LOG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1831750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_BUILD LOG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505515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_BUILD LOG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34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823097"/>
      </p:ext>
    </p:extLst>
  </p:cSld>
  <p:clrMapOvr>
    <a:masterClrMapping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0259930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2116267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8775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ya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2527955"/>
      </p:ext>
    </p:extLst>
  </p:cSld>
  <p:clrMapOvr>
    <a:masterClrMapping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© 2014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0205" y="3083652"/>
            <a:ext cx="3227129" cy="69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56731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3.xml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63.xml"/><Relationship Id="rId26" Type="http://schemas.openxmlformats.org/officeDocument/2006/relationships/slideLayout" Target="../slideLayouts/slideLayout71.xml"/><Relationship Id="rId3" Type="http://schemas.openxmlformats.org/officeDocument/2006/relationships/slideLayout" Target="../slideLayouts/slideLayout48.xml"/><Relationship Id="rId21" Type="http://schemas.openxmlformats.org/officeDocument/2006/relationships/slideLayout" Target="../slideLayouts/slideLayout66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5" Type="http://schemas.openxmlformats.org/officeDocument/2006/relationships/slideLayout" Target="../slideLayouts/slideLayout70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65.xml"/><Relationship Id="rId29" Type="http://schemas.openxmlformats.org/officeDocument/2006/relationships/slideLayout" Target="../slideLayouts/slideLayout74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24" Type="http://schemas.openxmlformats.org/officeDocument/2006/relationships/slideLayout" Target="../slideLayouts/slideLayout69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23" Type="http://schemas.openxmlformats.org/officeDocument/2006/relationships/slideLayout" Target="../slideLayouts/slideLayout68.xml"/><Relationship Id="rId28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64.xml"/><Relationship Id="rId31" Type="http://schemas.openxmlformats.org/officeDocument/2006/relationships/image" Target="../media/image9.png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Relationship Id="rId22" Type="http://schemas.openxmlformats.org/officeDocument/2006/relationships/slideLayout" Target="../slideLayouts/slideLayout67.xml"/><Relationship Id="rId27" Type="http://schemas.openxmlformats.org/officeDocument/2006/relationships/slideLayout" Target="../slideLayouts/slideLayout72.xml"/><Relationship Id="rId30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7.xml"/><Relationship Id="rId18" Type="http://schemas.openxmlformats.org/officeDocument/2006/relationships/slideLayout" Target="../slideLayouts/slideLayout92.xml"/><Relationship Id="rId26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77.xml"/><Relationship Id="rId21" Type="http://schemas.openxmlformats.org/officeDocument/2006/relationships/slideLayout" Target="../slideLayouts/slideLayout95.xml"/><Relationship Id="rId7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6.xml"/><Relationship Id="rId17" Type="http://schemas.openxmlformats.org/officeDocument/2006/relationships/slideLayout" Target="../slideLayouts/slideLayout91.xml"/><Relationship Id="rId25" Type="http://schemas.openxmlformats.org/officeDocument/2006/relationships/slideLayout" Target="../slideLayouts/slideLayout99.xml"/><Relationship Id="rId2" Type="http://schemas.openxmlformats.org/officeDocument/2006/relationships/slideLayout" Target="../slideLayouts/slideLayout76.xml"/><Relationship Id="rId16" Type="http://schemas.openxmlformats.org/officeDocument/2006/relationships/slideLayout" Target="../slideLayouts/slideLayout90.xml"/><Relationship Id="rId20" Type="http://schemas.openxmlformats.org/officeDocument/2006/relationships/slideLayout" Target="../slideLayouts/slideLayout94.xml"/><Relationship Id="rId29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75.xml"/><Relationship Id="rId6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5.xml"/><Relationship Id="rId24" Type="http://schemas.openxmlformats.org/officeDocument/2006/relationships/slideLayout" Target="../slideLayouts/slideLayout98.xml"/><Relationship Id="rId5" Type="http://schemas.openxmlformats.org/officeDocument/2006/relationships/slideLayout" Target="../slideLayouts/slideLayout79.xml"/><Relationship Id="rId15" Type="http://schemas.openxmlformats.org/officeDocument/2006/relationships/slideLayout" Target="../slideLayouts/slideLayout89.xml"/><Relationship Id="rId23" Type="http://schemas.openxmlformats.org/officeDocument/2006/relationships/slideLayout" Target="../slideLayouts/slideLayout97.xml"/><Relationship Id="rId28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84.xml"/><Relationship Id="rId19" Type="http://schemas.openxmlformats.org/officeDocument/2006/relationships/slideLayout" Target="../slideLayouts/slideLayout93.xml"/><Relationship Id="rId4" Type="http://schemas.openxmlformats.org/officeDocument/2006/relationships/slideLayout" Target="../slideLayouts/slideLayout78.xml"/><Relationship Id="rId9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8.xml"/><Relationship Id="rId22" Type="http://schemas.openxmlformats.org/officeDocument/2006/relationships/slideLayout" Target="../slideLayouts/slideLayout96.xml"/><Relationship Id="rId27" Type="http://schemas.openxmlformats.org/officeDocument/2006/relationships/slideLayout" Target="../slideLayouts/slideLayout101.xml"/><Relationship Id="rId30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1.xml"/><Relationship Id="rId13" Type="http://schemas.openxmlformats.org/officeDocument/2006/relationships/slideLayout" Target="../slideLayouts/slideLayout116.xml"/><Relationship Id="rId18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06.xml"/><Relationship Id="rId21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10.xml"/><Relationship Id="rId12" Type="http://schemas.openxmlformats.org/officeDocument/2006/relationships/slideLayout" Target="../slideLayouts/slideLayout115.xml"/><Relationship Id="rId17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05.xml"/><Relationship Id="rId16" Type="http://schemas.openxmlformats.org/officeDocument/2006/relationships/slideLayout" Target="../slideLayouts/slideLayout119.xml"/><Relationship Id="rId20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108.xml"/><Relationship Id="rId15" Type="http://schemas.openxmlformats.org/officeDocument/2006/relationships/slideLayout" Target="../slideLayouts/slideLayout118.xml"/><Relationship Id="rId23" Type="http://schemas.openxmlformats.org/officeDocument/2006/relationships/image" Target="../media/image9.png"/><Relationship Id="rId10" Type="http://schemas.openxmlformats.org/officeDocument/2006/relationships/slideLayout" Target="../slideLayouts/slideLayout113.xml"/><Relationship Id="rId19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12.xml"/><Relationship Id="rId14" Type="http://schemas.openxmlformats.org/officeDocument/2006/relationships/slideLayout" Target="../slideLayouts/slideLayout117.xml"/><Relationship Id="rId22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lors"/>
          <p:cNvPicPr>
            <a:picLocks noChangeAspect="1"/>
          </p:cNvPicPr>
          <p:nvPr/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25051" y="1906413"/>
            <a:ext cx="4214127" cy="401305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3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52" r:id="rId20"/>
    <p:sldLayoutId id="2147483753" r:id="rId21"/>
    <p:sldLayoutId id="2147483754" r:id="rId22"/>
    <p:sldLayoutId id="2147483755" r:id="rId23"/>
    <p:sldLayoutId id="2147483756" r:id="rId24"/>
    <p:sldLayoutId id="2147483757" r:id="rId25"/>
    <p:sldLayoutId id="2147483768" r:id="rId26"/>
    <p:sldLayoutId id="2147483772" r:id="rId27"/>
    <p:sldLayoutId id="2147483770" r:id="rId28"/>
    <p:sldLayoutId id="2147483771" r:id="rId29"/>
    <p:sldLayoutId id="2147483773" r:id="rId30"/>
    <p:sldLayoutId id="2147483819" r:id="rId31"/>
  </p:sldLayoutIdLst>
  <p:transition>
    <p:fade/>
  </p:transition>
  <p:hf hdr="0" ftr="0" dt="0"/>
  <p:txStyles>
    <p:titleStyle>
      <a:lvl1pPr algn="l" defTabSz="914180" rtl="0" eaLnBrk="1" latinLnBrk="0" hangingPunct="1">
        <a:lnSpc>
          <a:spcPct val="90000"/>
        </a:lnSpc>
        <a:spcBef>
          <a:spcPct val="0"/>
        </a:spcBef>
        <a:buNone/>
        <a:defRPr lang="en-US" sz="5293" b="0" kern="1200" cap="none" spc="-10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336076" marR="0" indent="-336076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3920" kern="1200" spc="0" baseline="0">
          <a:solidFill>
            <a:schemeClr val="bg1"/>
          </a:solidFill>
          <a:latin typeface="+mj-lt"/>
          <a:ea typeface="+mn-ea"/>
          <a:cs typeface="+mn-cs"/>
        </a:defRPr>
      </a:lvl1pPr>
      <a:lvl2pPr marL="572574" marR="0" indent="-236498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2pPr>
      <a:lvl3pPr marL="784178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3pPr>
      <a:lvl4pPr marL="1008229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4pPr>
      <a:lvl5pPr marL="1232280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5pPr>
      <a:lvl6pPr marL="2513996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8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7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68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5709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91418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3pPr>
      <a:lvl4pPr marL="137127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4pPr>
      <a:lvl5pPr marL="182836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5pPr>
      <a:lvl6pPr marL="228545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7pPr>
      <a:lvl8pPr marL="319963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8pPr>
      <a:lvl9pPr marL="3656723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8595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9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1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2601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  <p:sldLayoutId id="2147483801" r:id="rId12"/>
    <p:sldLayoutId id="2147483802" r:id="rId13"/>
    <p:sldLayoutId id="2147483803" r:id="rId14"/>
    <p:sldLayoutId id="2147483804" r:id="rId15"/>
    <p:sldLayoutId id="2147483805" r:id="rId16"/>
    <p:sldLayoutId id="2147483806" r:id="rId17"/>
    <p:sldLayoutId id="2147483807" r:id="rId18"/>
    <p:sldLayoutId id="2147483808" r:id="rId19"/>
    <p:sldLayoutId id="2147483809" r:id="rId20"/>
    <p:sldLayoutId id="2147483810" r:id="rId21"/>
    <p:sldLayoutId id="2147483811" r:id="rId22"/>
    <p:sldLayoutId id="2147483812" r:id="rId23"/>
    <p:sldLayoutId id="2147483813" r:id="rId24"/>
    <p:sldLayoutId id="2147483814" r:id="rId25"/>
    <p:sldLayoutId id="2147483815" r:id="rId26"/>
    <p:sldLayoutId id="2147483816" r:id="rId27"/>
    <p:sldLayoutId id="2147483817" r:id="rId28"/>
    <p:sldLayoutId id="2147483818" r:id="rId29"/>
  </p:sldLayoutIdLst>
  <p:transition>
    <p:fade/>
  </p:transition>
  <p:txStyles>
    <p:titleStyle>
      <a:lvl1pPr algn="l" defTabSz="914293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18" marR="0" indent="-33611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46" marR="0" indent="-23652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275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354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432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307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456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602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750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4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293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88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029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17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9824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  <p:sldLayoutId id="2147483833" r:id="rId13"/>
    <p:sldLayoutId id="2147483834" r:id="rId14"/>
    <p:sldLayoutId id="2147483835" r:id="rId15"/>
    <p:sldLayoutId id="2147483836" r:id="rId16"/>
    <p:sldLayoutId id="2147483837" r:id="rId17"/>
    <p:sldLayoutId id="2147483838" r:id="rId18"/>
    <p:sldLayoutId id="2147483839" r:id="rId19"/>
    <p:sldLayoutId id="2147483840" r:id="rId20"/>
    <p:sldLayoutId id="2147483841" r:id="rId21"/>
    <p:sldLayoutId id="2147483842" r:id="rId22"/>
    <p:sldLayoutId id="2147483843" r:id="rId23"/>
    <p:sldLayoutId id="2147483844" r:id="rId24"/>
    <p:sldLayoutId id="2147483845" r:id="rId25"/>
    <p:sldLayoutId id="2147483846" r:id="rId26"/>
    <p:sldLayoutId id="2147483847" r:id="rId27"/>
    <p:sldLayoutId id="2147483848" r:id="rId28"/>
    <p:sldLayoutId id="2147483849" r:id="rId29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162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  <p:sldLayoutId id="2147483861" r:id="rId11"/>
    <p:sldLayoutId id="2147483862" r:id="rId12"/>
    <p:sldLayoutId id="2147483863" r:id="rId13"/>
    <p:sldLayoutId id="2147483864" r:id="rId14"/>
    <p:sldLayoutId id="2147483865" r:id="rId15"/>
    <p:sldLayoutId id="2147483866" r:id="rId16"/>
    <p:sldLayoutId id="2147483867" r:id="rId17"/>
    <p:sldLayoutId id="2147483868" r:id="rId18"/>
    <p:sldLayoutId id="2147483869" r:id="rId19"/>
    <p:sldLayoutId id="2147483870" r:id="rId20"/>
    <p:sldLayoutId id="2147483871" r:id="rId21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Presenter: First name Last name</a:t>
            </a:r>
          </a:p>
        </p:txBody>
      </p:sp>
    </p:spTree>
    <p:extLst>
      <p:ext uri="{BB962C8B-B14F-4D97-AF65-F5344CB8AC3E}">
        <p14:creationId xmlns:p14="http://schemas.microsoft.com/office/powerpoint/2010/main" val="836227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 idx="4294967295"/>
          </p:nvPr>
        </p:nvSpPr>
        <p:spPr>
          <a:xfrm>
            <a:off x="1157288" y="134938"/>
            <a:ext cx="11034712" cy="187642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bg2"/>
                </a:solidFill>
              </a:rPr>
              <a:t>Agenda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4294967295"/>
          </p:nvPr>
        </p:nvSpPr>
        <p:spPr>
          <a:xfrm>
            <a:off x="1004888" y="2155825"/>
            <a:ext cx="11187112" cy="4416425"/>
          </a:xfrm>
          <a:prstGeom prst="rect">
            <a:avLst/>
          </a:prstGeom>
        </p:spPr>
        <p:txBody>
          <a:bodyPr numCol="2">
            <a:noAutofit/>
          </a:bodyPr>
          <a:lstStyle/>
          <a:p>
            <a:pPr marL="0" indent="0">
              <a:buNone/>
            </a:pPr>
            <a:endParaRPr lang="en-US" sz="40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67015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Section</a:t>
            </a:r>
          </a:p>
        </p:txBody>
      </p:sp>
    </p:spTree>
    <p:extLst>
      <p:ext uri="{BB962C8B-B14F-4D97-AF65-F5344CB8AC3E}">
        <p14:creationId xmlns:p14="http://schemas.microsoft.com/office/powerpoint/2010/main" val="73400032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464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89800" y="2108718"/>
            <a:ext cx="9310688" cy="4541108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err="1"/>
              <a:t>url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89800" y="242596"/>
            <a:ext cx="8684829" cy="131112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+mj-lt"/>
              </a:rPr>
              <a:t>References</a:t>
            </a:r>
            <a:r>
              <a:rPr lang="en-US" sz="6600" dirty="0">
                <a:solidFill>
                  <a:schemeClr val="bg1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30119822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71490858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Azure Event">
  <a:themeElements>
    <a:clrScheme name="Azure">
      <a:dk1>
        <a:srgbClr val="343434"/>
      </a:dk1>
      <a:lt1>
        <a:srgbClr val="FFFFFF"/>
      </a:lt1>
      <a:dk2>
        <a:srgbClr val="0072C6"/>
      </a:dk2>
      <a:lt2>
        <a:srgbClr val="D2D2D2"/>
      </a:lt2>
      <a:accent1>
        <a:srgbClr val="008272"/>
      </a:accent1>
      <a:accent2>
        <a:srgbClr val="68217A"/>
      </a:accent2>
      <a:accent3>
        <a:srgbClr val="00BCF2"/>
      </a:accent3>
      <a:accent4>
        <a:srgbClr val="7FBA00"/>
      </a:accent4>
      <a:accent5>
        <a:srgbClr val="FF8C00"/>
      </a:accent5>
      <a:accent6>
        <a:srgbClr val="FF0000"/>
      </a:accent6>
      <a:hlink>
        <a:srgbClr val="00BCF2"/>
      </a:hlink>
      <a:folHlink>
        <a:srgbClr val="008DB5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WPC2014_Vision_Template" id="{6725F95B-ED7E-483B-990E-BF1D701C66CE}" vid="{D49783E1-D2BA-4B43-BCCD-EA3DF0856883}"/>
    </a:ext>
  </a:extLst>
</a:theme>
</file>

<file path=ppt/theme/theme2.xml><?xml version="1.0" encoding="utf-8"?>
<a:theme xmlns:a="http://schemas.openxmlformats.org/drawingml/2006/main" name="1_5-30629_Build_Template_DARK BLU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5D3B3FA9-0122-4B31-B139-E383C37B88CE}"/>
    </a:ext>
  </a:extLst>
</a:theme>
</file>

<file path=ppt/theme/theme3.xml><?xml version="1.0" encoding="utf-8"?>
<a:theme xmlns:a="http://schemas.openxmlformats.org/drawingml/2006/main" name="5-30610_Microsoft_Ignite_Keynote_Template">
  <a:themeElements>
    <a:clrScheme name="Ignite - Breakout - Gray Back">
      <a:dk1>
        <a:srgbClr val="000000"/>
      </a:dk1>
      <a:lt1>
        <a:srgbClr val="FFFFFF"/>
      </a:lt1>
      <a:dk2>
        <a:srgbClr val="505050"/>
      </a:dk2>
      <a:lt2>
        <a:srgbClr val="47D8FF"/>
      </a:lt2>
      <a:accent1>
        <a:srgbClr val="0078D7"/>
      </a:accent1>
      <a:accent2>
        <a:srgbClr val="5C2D91"/>
      </a:accent2>
      <a:accent3>
        <a:srgbClr val="B4009E"/>
      </a:accent3>
      <a:accent4>
        <a:srgbClr val="00BCF2"/>
      </a:accent4>
      <a:accent5>
        <a:srgbClr val="BAD80A"/>
      </a:accent5>
      <a:accent6>
        <a:srgbClr val="FF8C00"/>
      </a:accent6>
      <a:hlink>
        <a:srgbClr val="47D8FF"/>
      </a:hlink>
      <a:folHlink>
        <a:srgbClr val="47D8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398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16814">
                  <a:srgbClr val="FFFFFF"/>
                </a:gs>
                <a:gs pos="46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5_Breakout_Template.potx" id="{1A2CE55D-C0EF-4064-A39F-620642E032AA}" vid="{A3A9C9DA-6617-4D3E-A382-CDB23C8F3BF1}"/>
    </a:ext>
  </a:extLst>
</a:theme>
</file>

<file path=ppt/theme/theme4.xml><?xml version="1.0" encoding="utf-8"?>
<a:theme xmlns:a="http://schemas.openxmlformats.org/drawingml/2006/main" name="1_BUILD CHARCOAL BACKGROUND">
  <a:themeElements>
    <a:clrScheme name="build 2015 colors">
      <a:dk1>
        <a:srgbClr val="333333"/>
      </a:dk1>
      <a:lt1>
        <a:srgbClr val="FFFFFF"/>
      </a:lt1>
      <a:dk2>
        <a:srgbClr val="0078D7"/>
      </a:dk2>
      <a:lt2>
        <a:srgbClr val="ECECEC"/>
      </a:lt2>
      <a:accent1>
        <a:srgbClr val="0078D7"/>
      </a:accent1>
      <a:accent2>
        <a:srgbClr val="6E6D71"/>
      </a:accent2>
      <a:accent3>
        <a:srgbClr val="00BCF2"/>
      </a:accent3>
      <a:accent4>
        <a:srgbClr val="6BB700"/>
      </a:accent4>
      <a:accent5>
        <a:srgbClr val="ABC4C1"/>
      </a:accent5>
      <a:accent6>
        <a:srgbClr val="FF4343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-2015_Keynote-Template_v3" id="{16D16FD6-82B1-4517-AB6B-BD72623FF067}" vid="{059D507E-C456-4974-83A1-394505850BFA}"/>
    </a:ext>
  </a:extLst>
</a:theme>
</file>

<file path=ppt/theme/theme5.xml><?xml version="1.0" encoding="utf-8"?>
<a:theme xmlns:a="http://schemas.openxmlformats.org/drawingml/2006/main" name="1_5-30629_Build_Template_WHI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E3F4DD5B-E91A-4E2E-A066-DD68F9821E36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ee586e5-3c92-48eb-9898-42915e590ada">
      <UserInfo>
        <DisplayName>Rick Claus</DisplayName>
        <AccountId>401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821E223A3BC347949CC2419033DBE2" ma:contentTypeVersion="1" ma:contentTypeDescription="Create a new document." ma:contentTypeScope="" ma:versionID="519c6bc90736a6e8abbbdb38ed934ac6">
  <xsd:schema xmlns:xsd="http://www.w3.org/2001/XMLSchema" xmlns:xs="http://www.w3.org/2001/XMLSchema" xmlns:p="http://schemas.microsoft.com/office/2006/metadata/properties" xmlns:ns2="fee586e5-3c92-48eb-9898-42915e590ada" targetNamespace="http://schemas.microsoft.com/office/2006/metadata/properties" ma:root="true" ma:fieldsID="4da06bcf8031bc55fa8390c6716287b0" ns2:_="">
    <xsd:import namespace="fee586e5-3c92-48eb-9898-42915e590ada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586e5-3c92-48eb-9898-42915e590ad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4B32142-DE2C-423C-A302-95CAC21486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030EFEA-9AEA-457C-BAA8-93C4281792F5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fee586e5-3c92-48eb-9898-42915e590ada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469201C-D4CA-4918-A4FF-8ED15147EC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e586e5-3c92-48eb-9898-42915e590a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AzureTheme</Template>
  <TotalTime>7424</TotalTime>
  <Words>20</Words>
  <Application>Microsoft Office PowerPoint</Application>
  <PresentationFormat>Widescreen</PresentationFormat>
  <Paragraphs>13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6</vt:i4>
      </vt:variant>
    </vt:vector>
  </HeadingPairs>
  <TitlesOfParts>
    <vt:vector size="20" baseType="lpstr">
      <vt:lpstr>ＭＳ Ｐゴシック</vt:lpstr>
      <vt:lpstr>Arial</vt:lpstr>
      <vt:lpstr>Avenir LT Pro 45 Book</vt:lpstr>
      <vt:lpstr>Calibri</vt:lpstr>
      <vt:lpstr>Consolas</vt:lpstr>
      <vt:lpstr>Segoe UI</vt:lpstr>
      <vt:lpstr>Segoe UI Light</vt:lpstr>
      <vt:lpstr>Segoe UI Semilight</vt:lpstr>
      <vt:lpstr>Wingdings</vt:lpstr>
      <vt:lpstr>1_Azure Event</vt:lpstr>
      <vt:lpstr>1_5-30629_Build_Template_DARK BLUE</vt:lpstr>
      <vt:lpstr>5-30610_Microsoft_Ignite_Keynote_Template</vt:lpstr>
      <vt:lpstr>1_BUILD CHARCOAL BACKGROUND</vt:lpstr>
      <vt:lpstr>1_5-30629_Build_Template_WHITE</vt:lpstr>
      <vt:lpstr>Title</vt:lpstr>
      <vt:lpstr>Agenda</vt:lpstr>
      <vt:lpstr>Section</vt:lpstr>
      <vt:lpstr>Demo: </vt:lpstr>
      <vt:lpstr>PowerPoint Presentation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Jonah Sterling</dc:creator>
  <cp:lastModifiedBy>Francois Boucher</cp:lastModifiedBy>
  <cp:revision>376</cp:revision>
  <cp:lastPrinted>2014-03-26T17:46:13Z</cp:lastPrinted>
  <dcterms:created xsi:type="dcterms:W3CDTF">2014-03-19T23:21:38Z</dcterms:created>
  <dcterms:modified xsi:type="dcterms:W3CDTF">2017-03-26T12:46:50Z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0x0101004A821E223A3BC347949CC2419033DBE2</vt:lpwstr>
  </property>
  <property fmtid="{D5CDD505-2E9C-101B-9397-08002B2CF9AE}" pid="3" name="DocVizMetadataToken">
    <vt:lpwstr>300x191x1</vt:lpwstr>
  </property>
</Properties>
</file>

<file path=docProps/thumbnail.jpeg>
</file>